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Amatic SC"/>
      <p:regular r:id="rId32"/>
      <p:bold r:id="rId33"/>
    </p:embeddedFont>
    <p:embeddedFont>
      <p:font typeface="Source Code Pro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AmaticSC-bold.fntdata"/><Relationship Id="rId10" Type="http://schemas.openxmlformats.org/officeDocument/2006/relationships/slide" Target="slides/slide6.xml"/><Relationship Id="rId32" Type="http://schemas.openxmlformats.org/officeDocument/2006/relationships/font" Target="fonts/AmaticSC-regular.fntdata"/><Relationship Id="rId13" Type="http://schemas.openxmlformats.org/officeDocument/2006/relationships/slide" Target="slides/slide9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8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Burp suite picked up a post request to apps.foo.com/phpMyAdmin/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burp suite I sent the gathered information to the intruder tab that automatically filled ou the host and port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Cleared the hi lighted fields then hi lighted our own which is the user and password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possible user names to the 1st payload set and then added possible passwords to the 2nd payload set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Launched the attack and these are the results and the combination with the lowest length is the best possible combination that could possibly get you 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google-gruyere.com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damnvulnerableapp.com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overthewire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testing</a:t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Andrew, John, Zach, Omar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28675"/>
            <a:ext cx="8229602" cy="39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 cont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28675"/>
            <a:ext cx="8229602" cy="39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 cont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16950"/>
            <a:ext cx="8229602" cy="37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 continued and completed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28675"/>
            <a:ext cx="8229602" cy="39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5a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49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5a continued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8675"/>
            <a:ext cx="9144001" cy="39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6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50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Pentration 6 cont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749"/>
            <a:ext cx="9144001" cy="38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6 cont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650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7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8675"/>
            <a:ext cx="9144001" cy="39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SQLMAP</a:t>
            </a:r>
            <a:endParaRPr/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-152925" y="1494725"/>
            <a:ext cx="4924800" cy="26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Sqlmap is an open source software that is used to detect and exploit database vulnerabilities and provides options for injecting malicious codes into them.</a:t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875" y="2645425"/>
            <a:ext cx="4189300" cy="201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350" y="2928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7 cont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49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8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4474"/>
            <a:ext cx="9144001" cy="35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8 cont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624"/>
            <a:ext cx="9144001" cy="35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</a:t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25" y="1093850"/>
            <a:ext cx="8023550" cy="39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cont</a:t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4461"/>
            <a:ext cx="9143999" cy="2908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cont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50" y="1289425"/>
            <a:ext cx="8723101" cy="41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continued</a:t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75" y="1331925"/>
            <a:ext cx="7868851" cy="41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9 continued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-11457"/>
          <a:stretch/>
        </p:blipFill>
        <p:spPr>
          <a:xfrm>
            <a:off x="0" y="1006025"/>
            <a:ext cx="9143999" cy="41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to Penetrate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SQLMAP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Parser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OWasp zap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BurpSuite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Vulnerabilities</a:t>
            </a:r>
            <a:r>
              <a:rPr lang="en"/>
              <a:t> Hacked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Successfully able to use SQLMAP to obtain Web Application and Database technologies and versions (Nginix, PHP 5.3.10 And MySQL &gt;=5.0)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1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900" y="1093850"/>
            <a:ext cx="4667774" cy="40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2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175" y="1317750"/>
            <a:ext cx="6981825" cy="3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3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50"/>
            <a:ext cx="9144001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4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1925"/>
            <a:ext cx="9144002" cy="359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penetrations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